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709321-40CE-4CAA-A92B-8892593B5AE0}" type="datetimeFigureOut">
              <a:rPr lang="ar-IQ" smtClean="0"/>
              <a:t>20/10/1442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2892AF-4688-4D5C-89A3-A0D3A2FB943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106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A476-35ED-4B07-A1FF-FBBD479B626D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412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8F7B-F14D-4C03-A8D0-099C70FD1EA4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EF26-7352-431B-A78B-E900156E0B63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84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74A7-26AF-45B6-9A4E-142B4774BF7A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534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2E9D-669E-45B4-A18F-2C7D4E2CE0E2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8063-7D69-4B0D-A171-949DF4D62588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2945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9BD3-F7E8-444C-B4A4-416C5046401F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38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DD91-AF4D-4356-BED1-34747266C8B6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94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33B-F9C6-49C3-8AB8-FE207BB14E2D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168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DB9D-E729-482E-A37A-A614B5CB3765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139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1BAA-709F-4840-8860-40E376932AA3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790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97CF-F52D-4E0B-9C46-ED7B07E05418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101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54A7-A14D-490F-B1EE-F8F7928808DB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366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65C-2455-44AB-989A-4826FAAB29D9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137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95F8-9557-4CEC-83A8-EBC92B72C3C6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504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E25-1E46-44CE-ACA2-9789978F6136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526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F5F1-C32D-4F3C-9F31-AAEAA58C946D}" type="datetime8">
              <a:rPr lang="ar-IQ" smtClean="0"/>
              <a:t>31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A0C04A-3FCB-4839-95B0-2206864AA5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91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23158" y="475014"/>
            <a:ext cx="10628415" cy="3538846"/>
          </a:xfrm>
        </p:spPr>
        <p:txBody>
          <a:bodyPr/>
          <a:lstStyle/>
          <a:p>
            <a:pPr algn="ctr"/>
            <a:r>
              <a:rPr lang="ar-IQ" dirty="0" smtClean="0"/>
              <a:t>محاضرة (4)لمادة انتاج فاكهة 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>اعداد </a:t>
            </a:r>
            <a:r>
              <a:rPr lang="ar-IQ" dirty="0" smtClean="0"/>
              <a:t>: د. منال زباري </a:t>
            </a:r>
            <a:r>
              <a:rPr lang="ar-IQ" dirty="0" err="1" smtClean="0"/>
              <a:t>المياحي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32561" y="4777379"/>
            <a:ext cx="9272051" cy="1126283"/>
          </a:xfrm>
        </p:spPr>
        <p:txBody>
          <a:bodyPr>
            <a:normAutofit fontScale="92500"/>
          </a:bodyPr>
          <a:lstStyle/>
          <a:p>
            <a:r>
              <a:rPr lang="ar-IQ" sz="4400" b="1" dirty="0" smtClean="0"/>
              <a:t>تأثير </a:t>
            </a:r>
            <a:r>
              <a:rPr lang="ar-IQ" sz="4400" b="1" dirty="0" smtClean="0"/>
              <a:t>العوامل البيئية في انتاج الفاكهة </a:t>
            </a:r>
            <a:endParaRPr lang="ar-IQ" sz="4400" b="1" dirty="0"/>
          </a:p>
        </p:txBody>
      </p:sp>
      <p:pic>
        <p:nvPicPr>
          <p:cNvPr id="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263242" y="617517"/>
            <a:ext cx="4156363" cy="186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58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:\Users\dell\Desktop\-15-63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 bwMode="auto">
          <a:xfrm>
            <a:off x="1591294" y="629392"/>
            <a:ext cx="9262753" cy="5949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96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:\Users\dell\Desktop\-16-63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t="7938" r="361" b="-6678"/>
          <a:stretch/>
        </p:blipFill>
        <p:spPr bwMode="auto">
          <a:xfrm>
            <a:off x="2743200" y="273132"/>
            <a:ext cx="8015844" cy="6151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4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01" y="641350"/>
            <a:ext cx="8716489" cy="6216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3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0" y="641350"/>
            <a:ext cx="10604664" cy="6044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05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40" y="676275"/>
            <a:ext cx="10450286" cy="618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98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:\Users\dell\Desktop\-10-63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 bwMode="auto">
          <a:xfrm>
            <a:off x="1045030" y="225631"/>
            <a:ext cx="11649692" cy="6353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37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:\Users\dell\Desktop\-11-63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/>
          <a:stretch/>
        </p:blipFill>
        <p:spPr bwMode="auto">
          <a:xfrm>
            <a:off x="1626919" y="380011"/>
            <a:ext cx="10284032" cy="6246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2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:\Users\dell\Desktop\-12-63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/>
          <a:stretch/>
        </p:blipFill>
        <p:spPr bwMode="auto">
          <a:xfrm>
            <a:off x="451263" y="249382"/>
            <a:ext cx="11281558" cy="6424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353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:\Users\dell\Desktop\-13-63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/>
          <a:stretch/>
        </p:blipFill>
        <p:spPr bwMode="auto">
          <a:xfrm>
            <a:off x="2208809" y="213756"/>
            <a:ext cx="9417133" cy="6644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889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:\Users\dell\Desktop\-14-63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5298" r="542" b="-4163"/>
          <a:stretch/>
        </p:blipFill>
        <p:spPr bwMode="auto">
          <a:xfrm>
            <a:off x="1175657" y="368135"/>
            <a:ext cx="10402785" cy="6222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9897113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11</Words>
  <Application>Microsoft Office PowerPoint</Application>
  <PresentationFormat>شاشة عريضة</PresentationFormat>
  <Paragraphs>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Wingdings 3</vt:lpstr>
      <vt:lpstr>ربطة</vt:lpstr>
      <vt:lpstr>محاضرة (4)لمادة انتاج فاكهة  اعداد : د. منال زباري المياحي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(4)لمادة انتاج فاكهة اعداد : د. منال زباري المياحي </dc:title>
  <dc:creator>dell</dc:creator>
  <cp:lastModifiedBy>dell</cp:lastModifiedBy>
  <cp:revision>14</cp:revision>
  <dcterms:created xsi:type="dcterms:W3CDTF">2021-05-31T06:54:50Z</dcterms:created>
  <dcterms:modified xsi:type="dcterms:W3CDTF">2021-05-31T07:17:01Z</dcterms:modified>
</cp:coreProperties>
</file>